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72A677-9B0A-4B22-B670-600E48995BFC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754694-249E-4D05-96B3-E4410502C2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9110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754694-249E-4D05-96B3-E4410502C2B1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7693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078A8-B9AD-459D-BBF3-D0440FDF05BD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7B3B6-B127-45D6-99A7-00E1BD0701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0383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078A8-B9AD-459D-BBF3-D0440FDF05BD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7B3B6-B127-45D6-99A7-00E1BD0701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3608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078A8-B9AD-459D-BBF3-D0440FDF05BD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7B3B6-B127-45D6-99A7-00E1BD0701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203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078A8-B9AD-459D-BBF3-D0440FDF05BD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7B3B6-B127-45D6-99A7-00E1BD0701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8957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078A8-B9AD-459D-BBF3-D0440FDF05BD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7B3B6-B127-45D6-99A7-00E1BD0701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8269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078A8-B9AD-459D-BBF3-D0440FDF05BD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7B3B6-B127-45D6-99A7-00E1BD0701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9737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078A8-B9AD-459D-BBF3-D0440FDF05BD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7B3B6-B127-45D6-99A7-00E1BD0701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0119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078A8-B9AD-459D-BBF3-D0440FDF05BD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7B3B6-B127-45D6-99A7-00E1BD0701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3680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078A8-B9AD-459D-BBF3-D0440FDF05BD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7B3B6-B127-45D6-99A7-00E1BD0701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540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078A8-B9AD-459D-BBF3-D0440FDF05BD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7B3B6-B127-45D6-99A7-00E1BD0701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9435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078A8-B9AD-459D-BBF3-D0440FDF05BD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7B3B6-B127-45D6-99A7-00E1BD0701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4763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5078A8-B9AD-459D-BBF3-D0440FDF05BD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47B3B6-B127-45D6-99A7-00E1BD0701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2326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SC1 - 7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6808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Fatores aleatórios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Os mais comuns são:</a:t>
            </a:r>
          </a:p>
          <a:p>
            <a:r>
              <a:rPr lang="pt-BR" dirty="0" smtClean="0"/>
              <a:t>Ruído impulsivo</a:t>
            </a:r>
          </a:p>
          <a:p>
            <a:r>
              <a:rPr lang="pt-BR" dirty="0" smtClean="0"/>
              <a:t>Eco</a:t>
            </a:r>
          </a:p>
          <a:p>
            <a:r>
              <a:rPr lang="pt-BR" dirty="0" err="1" smtClean="0"/>
              <a:t>Diafonia</a:t>
            </a:r>
            <a:endParaRPr lang="pt-BR" dirty="0" smtClean="0"/>
          </a:p>
          <a:p>
            <a:r>
              <a:rPr lang="pt-BR" dirty="0" err="1" smtClean="0"/>
              <a:t>Phase</a:t>
            </a:r>
            <a:r>
              <a:rPr lang="pt-BR" dirty="0" smtClean="0"/>
              <a:t> hit</a:t>
            </a:r>
          </a:p>
          <a:p>
            <a:r>
              <a:rPr lang="pt-BR" dirty="0" err="1" smtClean="0"/>
              <a:t>Gain</a:t>
            </a:r>
            <a:r>
              <a:rPr lang="pt-BR" dirty="0" smtClean="0"/>
              <a:t> hit</a:t>
            </a:r>
          </a:p>
          <a:p>
            <a:r>
              <a:rPr lang="pt-BR" dirty="0" err="1" smtClean="0"/>
              <a:t>Drop</a:t>
            </a:r>
            <a:r>
              <a:rPr lang="pt-BR" dirty="0" smtClean="0"/>
              <a:t> out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45472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Ruído impulsivo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268760"/>
            <a:ext cx="8178079" cy="5256584"/>
          </a:xfrm>
        </p:spPr>
        <p:txBody>
          <a:bodyPr/>
          <a:lstStyle/>
          <a:p>
            <a:r>
              <a:rPr lang="pt-BR" dirty="0" smtClean="0"/>
              <a:t>São “impulsos que aparecem aleatoriamente, suplantando a amplitude do sinal original.</a:t>
            </a:r>
          </a:p>
          <a:p>
            <a:r>
              <a:rPr lang="pt-BR" dirty="0" smtClean="0"/>
              <a:t>As causas mais comuns do ruído impulsivo são: comutação de circuitos telefônicos e </a:t>
            </a:r>
            <a:r>
              <a:rPr lang="pt-BR" dirty="0" err="1" smtClean="0"/>
              <a:t>centelhamento</a:t>
            </a:r>
            <a:r>
              <a:rPr lang="pt-BR" dirty="0" smtClean="0"/>
              <a:t> de circuitos elétricos.</a:t>
            </a:r>
          </a:p>
          <a:p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1" y="3929850"/>
            <a:ext cx="5184575" cy="2672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0650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Ruído impulsivo</a:t>
            </a:r>
            <a:endParaRPr lang="pt-B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2776"/>
            <a:ext cx="8229600" cy="3938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1059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Ruído impulsivo</a:t>
            </a:r>
            <a:endParaRPr lang="pt-B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340768"/>
            <a:ext cx="6449865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7636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As fontes mais comuns de ruído impulsivo são: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err="1" smtClean="0"/>
              <a:t>Diafonia</a:t>
            </a:r>
            <a:r>
              <a:rPr lang="pt-BR" dirty="0" smtClean="0"/>
              <a:t> entre pares de linhas físicas.</a:t>
            </a:r>
          </a:p>
          <a:p>
            <a:r>
              <a:rPr lang="pt-BR" dirty="0" smtClean="0"/>
              <a:t>Instalações elétricas em geral, motores, lâmpadas e reatores etc.</a:t>
            </a:r>
          </a:p>
          <a:p>
            <a:r>
              <a:rPr lang="pt-BR" dirty="0" smtClean="0"/>
              <a:t>Intermodulação no sistema de ondas portadoras.</a:t>
            </a:r>
          </a:p>
          <a:p>
            <a:r>
              <a:rPr lang="pt-BR" dirty="0" smtClean="0"/>
              <a:t>Harmônicas causadas por raios na rede telefônica,</a:t>
            </a:r>
          </a:p>
          <a:p>
            <a:r>
              <a:rPr lang="pt-BR" dirty="0" smtClean="0"/>
              <a:t>Abertura e fechamento de relés em redes comutadas.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25007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Eco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É a reflexão de parte de um sinal ao longo de uma transmissão. Para minimizar esse problema os modens são dotados de facilidades chamadas supressores de eco.</a:t>
            </a:r>
            <a:endParaRPr lang="pt-B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789040"/>
            <a:ext cx="7635577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3001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Diafonia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Representa a interferência entre um ponto e outro de um suporte qualquer de transmissão.</a:t>
            </a:r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pPr marL="0" indent="0">
              <a:buNone/>
            </a:pPr>
            <a:r>
              <a:rPr lang="pt-BR" dirty="0" smtClean="0"/>
              <a:t>Tipos de </a:t>
            </a:r>
            <a:r>
              <a:rPr lang="pt-BR" dirty="0" err="1" smtClean="0"/>
              <a:t>diafonia</a:t>
            </a:r>
            <a:r>
              <a:rPr lang="pt-BR" dirty="0" smtClean="0"/>
              <a:t>:</a:t>
            </a:r>
          </a:p>
          <a:p>
            <a:pPr marL="0" indent="0">
              <a:buNone/>
            </a:pPr>
            <a:r>
              <a:rPr lang="pt-BR" dirty="0" err="1" smtClean="0"/>
              <a:t>Paradiafonia</a:t>
            </a:r>
            <a:r>
              <a:rPr lang="pt-BR" dirty="0" smtClean="0"/>
              <a:t>: ocorrência de interferência no ambiente local</a:t>
            </a:r>
          </a:p>
          <a:p>
            <a:pPr marL="0" indent="0">
              <a:buNone/>
            </a:pPr>
            <a:r>
              <a:rPr lang="pt-BR" dirty="0" err="1" smtClean="0"/>
              <a:t>Telediafonia</a:t>
            </a:r>
            <a:r>
              <a:rPr lang="pt-BR" dirty="0" smtClean="0"/>
              <a:t>: ocorrência no ambiente distante.</a:t>
            </a:r>
            <a:endParaRPr lang="pt-B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780928"/>
            <a:ext cx="5169396" cy="1206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24984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Phase</a:t>
            </a:r>
            <a:r>
              <a:rPr lang="pt-BR" dirty="0" smtClean="0"/>
              <a:t> hits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São mudanças repentinas na fase de um sinal. Devemos sempre lembrar que esse é um tipo de evento que não se fará presente sistematicamente no sinal.</a:t>
            </a:r>
          </a:p>
          <a:p>
            <a:endParaRPr lang="pt-B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645024"/>
            <a:ext cx="4714875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38773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Gain</a:t>
            </a:r>
            <a:r>
              <a:rPr lang="pt-BR" dirty="0" smtClean="0"/>
              <a:t> hits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196752"/>
            <a:ext cx="8291264" cy="4929411"/>
          </a:xfrm>
        </p:spPr>
        <p:txBody>
          <a:bodyPr/>
          <a:lstStyle/>
          <a:p>
            <a:r>
              <a:rPr lang="pt-BR" dirty="0" smtClean="0"/>
              <a:t>São variações bruscas no ganho de amplitude. Devemos lembrar que um sinal digital é altamente sensível à ocorrência de </a:t>
            </a:r>
            <a:r>
              <a:rPr lang="pt-BR" dirty="0" err="1" smtClean="0"/>
              <a:t>gain</a:t>
            </a:r>
            <a:r>
              <a:rPr lang="pt-BR" dirty="0" smtClean="0"/>
              <a:t> hits, em tempo de decodificação.</a:t>
            </a:r>
          </a:p>
          <a:p>
            <a:endParaRPr lang="pt-B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212976"/>
            <a:ext cx="6467822" cy="2858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52201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Drop</a:t>
            </a:r>
            <a:r>
              <a:rPr lang="pt-BR" dirty="0" smtClean="0"/>
              <a:t> out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Representa a “perda” por um curto intervalo de tempo da portadora de um sinal de dados. </a:t>
            </a:r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r>
              <a:rPr lang="pt-BR" dirty="0" smtClean="0"/>
              <a:t>Estas interrupções podem durar desde microssegundos a minutos. Entre as causas mais comuns, temos:</a:t>
            </a:r>
            <a:endParaRPr lang="pt-B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708920"/>
            <a:ext cx="6393532" cy="1642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59429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Interrupções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Fadings em link de </a:t>
            </a:r>
            <a:r>
              <a:rPr lang="pt-BR" dirty="0" err="1" smtClean="0"/>
              <a:t>microondas</a:t>
            </a:r>
            <a:r>
              <a:rPr lang="pt-BR" dirty="0" smtClean="0"/>
              <a:t>.</a:t>
            </a:r>
          </a:p>
          <a:p>
            <a:r>
              <a:rPr lang="pt-BR" dirty="0" smtClean="0"/>
              <a:t>Comutação num sistema de </a:t>
            </a:r>
            <a:r>
              <a:rPr lang="pt-BR" dirty="0" err="1" smtClean="0"/>
              <a:t>microondas</a:t>
            </a:r>
            <a:endParaRPr lang="pt-BR" dirty="0" smtClean="0"/>
          </a:p>
          <a:p>
            <a:r>
              <a:rPr lang="pt-BR" dirty="0" smtClean="0"/>
              <a:t>Soldas frias</a:t>
            </a:r>
          </a:p>
          <a:p>
            <a:r>
              <a:rPr lang="pt-BR" dirty="0" smtClean="0"/>
              <a:t>Conexões mal apertadas.</a:t>
            </a:r>
          </a:p>
          <a:p>
            <a:r>
              <a:rPr lang="pt-BR" dirty="0" smtClean="0"/>
              <a:t>Temporais.</a:t>
            </a:r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576935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 PAM(modulação em amplitude de pulsos)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O sistema PAM é aquele no qual se aplica mais diretamente o conceito de um sinal amostrado e do próprio Teorema da amostragem(Um sinal contínuo pode ser apropriadamente amostrado somente se ele não contiver componentes  em frequência acima de metade da frequência de amostragem), pois o sinal modulado pode ser compreendido como o produto do sinal </a:t>
            </a:r>
            <a:r>
              <a:rPr lang="pt-BR" dirty="0" err="1" smtClean="0"/>
              <a:t>modulante</a:t>
            </a:r>
            <a:r>
              <a:rPr lang="pt-BR" dirty="0" smtClean="0"/>
              <a:t> pelo trem-de-pulsos da portadora.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02239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78033"/>
            <a:ext cx="5733865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365104"/>
            <a:ext cx="7305675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38053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27" y="332656"/>
            <a:ext cx="8820860" cy="6037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75320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a)sinal </a:t>
            </a:r>
            <a:r>
              <a:rPr lang="pt-BR" dirty="0" err="1" smtClean="0"/>
              <a:t>modulante</a:t>
            </a:r>
            <a:r>
              <a:rPr lang="pt-BR" dirty="0" smtClean="0"/>
              <a:t> </a:t>
            </a:r>
            <a:r>
              <a:rPr lang="pt-BR" dirty="0" err="1" smtClean="0"/>
              <a:t>cossenoidal</a:t>
            </a:r>
            <a:endParaRPr lang="pt-BR" dirty="0" smtClean="0"/>
          </a:p>
          <a:p>
            <a:r>
              <a:rPr lang="pt-BR" dirty="0" smtClean="0"/>
              <a:t>b)sinal </a:t>
            </a:r>
            <a:r>
              <a:rPr lang="pt-BR" dirty="0" err="1" smtClean="0"/>
              <a:t>modulante+nível</a:t>
            </a:r>
            <a:r>
              <a:rPr lang="pt-BR" dirty="0" smtClean="0"/>
              <a:t> contínuo E</a:t>
            </a:r>
            <a:r>
              <a:rPr lang="pt-BR" sz="2000" dirty="0" smtClean="0"/>
              <a:t>DC</a:t>
            </a:r>
            <a:endParaRPr lang="pt-BR" dirty="0" smtClean="0"/>
          </a:p>
          <a:p>
            <a:r>
              <a:rPr lang="pt-BR" dirty="0" smtClean="0"/>
              <a:t>c)Sinal  trem de pulsos da portadora</a:t>
            </a:r>
          </a:p>
          <a:p>
            <a:r>
              <a:rPr lang="pt-BR"/>
              <a:t>d</a:t>
            </a:r>
            <a:r>
              <a:rPr lang="pt-BR" smtClean="0"/>
              <a:t>)sinal modulado.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588906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32656"/>
            <a:ext cx="6905625" cy="384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15035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04664"/>
            <a:ext cx="6877050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11659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6672"/>
            <a:ext cx="716280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83191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4664"/>
            <a:ext cx="709321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21509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0338"/>
            <a:ext cx="6120680" cy="6592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1342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383</Words>
  <Application>Microsoft Office PowerPoint</Application>
  <PresentationFormat>Apresentação na tela (4:3)</PresentationFormat>
  <Paragraphs>69</Paragraphs>
  <Slides>21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2" baseType="lpstr">
      <vt:lpstr>Tema do Office</vt:lpstr>
      <vt:lpstr>SC1 - 7</vt:lpstr>
      <vt:lpstr>Fatores aleatórios</vt:lpstr>
      <vt:lpstr>Ruído impulsivo</vt:lpstr>
      <vt:lpstr>Ruído impulsivo</vt:lpstr>
      <vt:lpstr>Ruído impulsivo</vt:lpstr>
      <vt:lpstr>As fontes mais comuns de ruído impulsivo são:</vt:lpstr>
      <vt:lpstr>Eco</vt:lpstr>
      <vt:lpstr>Diafonia</vt:lpstr>
      <vt:lpstr>Phase hits</vt:lpstr>
      <vt:lpstr>Gain hits</vt:lpstr>
      <vt:lpstr>Drop out</vt:lpstr>
      <vt:lpstr>Interrupções</vt:lpstr>
      <vt:lpstr> PAM(modulação em amplitude de pulsos)</vt:lpstr>
      <vt:lpstr>    </vt:lpstr>
      <vt:lpstr>     </vt:lpstr>
      <vt:lpstr>PAM</vt:lpstr>
      <vt:lpstr>     </vt:lpstr>
      <vt:lpstr>    </vt:lpstr>
      <vt:lpstr>    </vt:lpstr>
      <vt:lpstr>     </vt:lpstr>
      <vt:lpstr>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SC1 - 7</dc:title>
  <dc:creator>AECIO</dc:creator>
  <cp:lastModifiedBy>AECIO</cp:lastModifiedBy>
  <cp:revision>19</cp:revision>
  <dcterms:created xsi:type="dcterms:W3CDTF">2020-06-25T14:48:41Z</dcterms:created>
  <dcterms:modified xsi:type="dcterms:W3CDTF">2020-07-01T06:10:04Z</dcterms:modified>
</cp:coreProperties>
</file>